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1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6338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5916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3875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68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6118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6237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72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6541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6860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9639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84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50FB5-1367-4A20-BBF8-0DD31AF8ED6B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85B6E-7484-4836-BE1C-AEEA4704352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425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6336703"/>
          </a:xfrm>
        </p:spPr>
        <p:txBody>
          <a:bodyPr>
            <a:normAutofit/>
          </a:bodyPr>
          <a:lstStyle/>
          <a:p>
            <a:r>
              <a:rPr lang="es-ES" sz="6000" dirty="0" smtClean="0">
                <a:solidFill>
                  <a:schemeClr val="bg1"/>
                </a:solidFill>
                <a:latin typeface="Algerian" pitchFamily="82" charset="0"/>
              </a:rPr>
              <a:t>Daniela Sanchez paez</a:t>
            </a:r>
            <a:br>
              <a:rPr lang="es-ES" sz="6000" dirty="0" smtClean="0">
                <a:solidFill>
                  <a:schemeClr val="bg1"/>
                </a:solidFill>
                <a:latin typeface="Algerian" pitchFamily="82" charset="0"/>
              </a:rPr>
            </a:br>
            <a:r>
              <a:rPr lang="es-ES" sz="6000" dirty="0" smtClean="0">
                <a:solidFill>
                  <a:schemeClr val="bg1"/>
                </a:solidFill>
                <a:latin typeface="Algerian" pitchFamily="82" charset="0"/>
              </a:rPr>
              <a:t>Leidy Johana Gaviria correa</a:t>
            </a:r>
            <a:br>
              <a:rPr lang="es-ES" sz="6000" dirty="0" smtClean="0">
                <a:solidFill>
                  <a:schemeClr val="bg1"/>
                </a:solidFill>
                <a:latin typeface="Algerian" pitchFamily="82" charset="0"/>
              </a:rPr>
            </a:br>
            <a:r>
              <a:rPr lang="es-ES" sz="6000" dirty="0" smtClean="0">
                <a:solidFill>
                  <a:schemeClr val="bg1"/>
                </a:solidFill>
                <a:latin typeface="Algerian" pitchFamily="82" charset="0"/>
              </a:rPr>
              <a:t>10*2</a:t>
            </a:r>
            <a:endParaRPr lang="es-CO" sz="6000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090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45613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555776" y="485964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2800" dirty="0" smtClean="0">
                <a:solidFill>
                  <a:srgbClr val="00B050"/>
                </a:solidFill>
                <a:latin typeface="Algerian" pitchFamily="82" charset="0"/>
              </a:rPr>
              <a:t>Virus de programa</a:t>
            </a:r>
          </a:p>
          <a:p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683569" y="1286184"/>
            <a:ext cx="644420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  <a:latin typeface="Algerian" pitchFamily="82" charset="0"/>
              </a:rPr>
              <a:t>Son los que infectan ficheros ejecutables (extensiones EXE, COM, SYS, OVL, OVR y otros). Estos virus pueden insertarse al principio o al final del archivo, dejando generalmente intacto el cuerpo del programa que contaminan.</a:t>
            </a:r>
          </a:p>
          <a:p>
            <a:pPr algn="ctr"/>
            <a:endParaRPr lang="es-ES" sz="2400" dirty="0">
              <a:solidFill>
                <a:schemeClr val="bg1"/>
              </a:solidFill>
              <a:latin typeface="Algerian" pitchFamily="82" charset="0"/>
            </a:endParaRPr>
          </a:p>
          <a:p>
            <a:pPr algn="ctr"/>
            <a:r>
              <a:rPr lang="es-ES" sz="2800" dirty="0" smtClean="0">
                <a:solidFill>
                  <a:srgbClr val="00B050"/>
                </a:solidFill>
                <a:latin typeface="Algerian" pitchFamily="82" charset="0"/>
              </a:rPr>
              <a:t>Consecuencias</a:t>
            </a:r>
          </a:p>
          <a:p>
            <a:pPr algn="ctr"/>
            <a:r>
              <a:rPr lang="es-ES" sz="2800" dirty="0" smtClean="0">
                <a:solidFill>
                  <a:schemeClr val="bg1"/>
                </a:solidFill>
                <a:latin typeface="Algerian" pitchFamily="82" charset="0"/>
              </a:rPr>
              <a:t>*Perdida de información</a:t>
            </a:r>
          </a:p>
          <a:p>
            <a:pPr algn="ctr"/>
            <a:r>
              <a:rPr lang="es-ES" sz="2800" dirty="0" smtClean="0">
                <a:solidFill>
                  <a:schemeClr val="bg1"/>
                </a:solidFill>
                <a:latin typeface="Algerian" pitchFamily="82" charset="0"/>
              </a:rPr>
              <a:t>*Daños impredecibles</a:t>
            </a:r>
          </a:p>
          <a:p>
            <a:pPr algn="ctr"/>
            <a:r>
              <a:rPr lang="es-ES" sz="2800" dirty="0" smtClean="0">
                <a:solidFill>
                  <a:schemeClr val="bg1"/>
                </a:solidFill>
                <a:latin typeface="Algerian" pitchFamily="82" charset="0"/>
              </a:rPr>
              <a:t> *lentitud</a:t>
            </a:r>
          </a:p>
          <a:p>
            <a:pPr algn="ctr"/>
            <a:endParaRPr lang="es-CO" sz="2800" dirty="0">
              <a:solidFill>
                <a:srgbClr val="00B050"/>
              </a:solidFill>
              <a:latin typeface="Algerian" pitchFamily="82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519" y="4149080"/>
            <a:ext cx="2648552" cy="2563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323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18" y="-1406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50"/>
                </a:solidFill>
                <a:latin typeface="Algerian" pitchFamily="82" charset="0"/>
              </a:rPr>
              <a:t>Virus bomba de tiempo</a:t>
            </a:r>
            <a:endParaRPr lang="es-CO" dirty="0">
              <a:solidFill>
                <a:srgbClr val="00B050"/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5987008" cy="3340967"/>
          </a:xfrm>
        </p:spPr>
        <p:txBody>
          <a:bodyPr>
            <a:normAutofit fontScale="92500" lnSpcReduction="20000"/>
          </a:bodyPr>
          <a:lstStyle/>
          <a:p>
            <a:r>
              <a:rPr lang="es-ES" sz="3600" dirty="0" smtClean="0">
                <a:solidFill>
                  <a:schemeClr val="bg1"/>
                </a:solidFill>
                <a:latin typeface="Algerian" pitchFamily="82" charset="0"/>
              </a:rPr>
              <a:t>Son programas ocultos en la memoria del sistema o en los discos duro</a:t>
            </a:r>
          </a:p>
          <a:p>
            <a:pPr marL="0" indent="0">
              <a:buNone/>
            </a:pPr>
            <a:r>
              <a:rPr lang="es-ES" sz="3600" dirty="0" smtClean="0">
                <a:solidFill>
                  <a:srgbClr val="00B050"/>
                </a:solidFill>
                <a:latin typeface="Algerian" pitchFamily="82" charset="0"/>
              </a:rPr>
              <a:t>Consecuencias</a:t>
            </a:r>
          </a:p>
          <a:p>
            <a:r>
              <a:rPr lang="es-ES" sz="3600" dirty="0" smtClean="0">
                <a:solidFill>
                  <a:schemeClr val="bg1"/>
                </a:solidFill>
                <a:latin typeface="Algerian" pitchFamily="82" charset="0"/>
              </a:rPr>
              <a:t> se puede formatear el disco</a:t>
            </a:r>
            <a:endParaRPr lang="es-CO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82674"/>
            <a:ext cx="2514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410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50"/>
                </a:solidFill>
                <a:latin typeface="Algerian" pitchFamily="82" charset="0"/>
              </a:rPr>
              <a:t>Virus zombie</a:t>
            </a:r>
            <a:endParaRPr lang="es-CO" dirty="0">
              <a:solidFill>
                <a:srgbClr val="00B050"/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7139136" cy="4493096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Algerian" pitchFamily="82" charset="0"/>
              </a:rPr>
              <a:t>Es la denominación  que se le asigna alas computadores</a:t>
            </a:r>
          </a:p>
          <a:p>
            <a:r>
              <a:rPr lang="es-ES" dirty="0" smtClean="0">
                <a:solidFill>
                  <a:schemeClr val="bg1"/>
                </a:solidFill>
                <a:latin typeface="Algerian" pitchFamily="82" charset="0"/>
              </a:rPr>
              <a:t>Que son infectadas  por un mallware  ( software malicioso)</a:t>
            </a:r>
          </a:p>
          <a:p>
            <a:r>
              <a:rPr lang="es-ES" dirty="0" smtClean="0">
                <a:solidFill>
                  <a:srgbClr val="00B050"/>
                </a:solidFill>
                <a:latin typeface="Algerian" pitchFamily="82" charset="0"/>
              </a:rPr>
              <a:t>Consecuencia</a:t>
            </a:r>
          </a:p>
          <a:p>
            <a:r>
              <a:rPr lang="es-ES" dirty="0" smtClean="0">
                <a:solidFill>
                  <a:schemeClr val="bg1"/>
                </a:solidFill>
                <a:latin typeface="Algerian" pitchFamily="82" charset="0"/>
              </a:rPr>
              <a:t>Extorción</a:t>
            </a:r>
          </a:p>
          <a:p>
            <a:r>
              <a:rPr lang="es-ES" dirty="0" smtClean="0">
                <a:solidFill>
                  <a:schemeClr val="bg1"/>
                </a:solidFill>
                <a:latin typeface="Algerian" pitchFamily="82" charset="0"/>
              </a:rPr>
              <a:t>Pornografía infantil</a:t>
            </a:r>
          </a:p>
          <a:p>
            <a:endParaRPr lang="es-CO" sz="2400" dirty="0">
              <a:solidFill>
                <a:schemeClr val="bg1"/>
              </a:solidFill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221088"/>
            <a:ext cx="2448272" cy="235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942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98" y="0"/>
            <a:ext cx="91098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50"/>
                </a:solidFill>
                <a:latin typeface="Algerian" pitchFamily="82" charset="0"/>
              </a:rPr>
              <a:t>virus big ware</a:t>
            </a:r>
            <a:endParaRPr lang="es-CO" dirty="0">
              <a:solidFill>
                <a:srgbClr val="00B050"/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7283152" cy="38450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3600" dirty="0" smtClean="0">
                <a:solidFill>
                  <a:schemeClr val="bg1"/>
                </a:solidFill>
                <a:latin typeface="Algerian" pitchFamily="82" charset="0"/>
              </a:rPr>
              <a:t>  no son virus si no programas  que al final decodificación por la  falta de errores daña al sistema</a:t>
            </a:r>
          </a:p>
          <a:p>
            <a:pPr marL="0" indent="0">
              <a:buNone/>
            </a:pPr>
            <a:r>
              <a:rPr lang="es-ES" sz="3600" dirty="0" smtClean="0">
                <a:solidFill>
                  <a:srgbClr val="00B050"/>
                </a:solidFill>
                <a:latin typeface="Algerian" pitchFamily="82" charset="0"/>
              </a:rPr>
              <a:t>Consecuencias</a:t>
            </a:r>
          </a:p>
          <a:p>
            <a:pPr marL="0" indent="0">
              <a:buNone/>
            </a:pPr>
            <a:r>
              <a:rPr lang="es-ES" sz="3600" dirty="0" smtClean="0">
                <a:solidFill>
                  <a:schemeClr val="bg1"/>
                </a:solidFill>
                <a:latin typeface="Algerian" pitchFamily="82" charset="0"/>
              </a:rPr>
              <a:t>Daña el software y hardware</a:t>
            </a:r>
            <a:endParaRPr lang="es-CO" sz="3600" dirty="0">
              <a:solidFill>
                <a:schemeClr val="bg1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395536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CO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301" y="4149080"/>
            <a:ext cx="2959596" cy="231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239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1" y="13645"/>
            <a:ext cx="9120336" cy="6844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50"/>
                </a:solidFill>
                <a:latin typeface="Algerian" pitchFamily="82" charset="0"/>
              </a:rPr>
              <a:t>Virus falso </a:t>
            </a:r>
            <a:endParaRPr lang="es-CO" dirty="0">
              <a:solidFill>
                <a:srgbClr val="00B050"/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7067128" cy="40610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sz="3000" dirty="0" smtClean="0">
                <a:solidFill>
                  <a:schemeClr val="bg1"/>
                </a:solidFill>
                <a:latin typeface="Algerian" pitchFamily="82" charset="0"/>
              </a:rPr>
              <a:t>Son pequeñas programaciones en bloc de notas de Windows donde según escriben que son virus y hacen que tu computadora se apague entre otras cosas más pero no le afecta en nada a tu computadora</a:t>
            </a:r>
          </a:p>
          <a:p>
            <a:pPr marL="0" indent="0">
              <a:buNone/>
            </a:pPr>
            <a:r>
              <a:rPr lang="es-ES" sz="3000" dirty="0" smtClean="0">
                <a:solidFill>
                  <a:srgbClr val="00B050"/>
                </a:solidFill>
                <a:latin typeface="Algerian" pitchFamily="82" charset="0"/>
              </a:rPr>
              <a:t>Consecuencia </a:t>
            </a:r>
          </a:p>
          <a:p>
            <a:pPr marL="0" indent="0">
              <a:buNone/>
            </a:pPr>
            <a:r>
              <a:rPr lang="es-ES" sz="3000" dirty="0" smtClean="0">
                <a:solidFill>
                  <a:schemeClr val="bg1"/>
                </a:solidFill>
                <a:latin typeface="Algerian" pitchFamily="82" charset="0"/>
              </a:rPr>
              <a:t>Nunca ejecute algún programa sin haberlo revisado </a:t>
            </a:r>
          </a:p>
          <a:p>
            <a:pPr marL="0" indent="0">
              <a:buNone/>
            </a:pPr>
            <a:endParaRPr lang="es-CO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0109">
            <a:off x="6213969" y="4525558"/>
            <a:ext cx="2848514" cy="2718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3088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0144679"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es-ES" sz="8800" dirty="0" smtClean="0">
                <a:solidFill>
                  <a:srgbClr val="00B050"/>
                </a:solidFill>
                <a:latin typeface="Algerian" pitchFamily="82" charset="0"/>
              </a:rPr>
              <a:t>Gracias ……</a:t>
            </a:r>
            <a:endParaRPr lang="es-CO" sz="8800" dirty="0">
              <a:solidFill>
                <a:srgbClr val="00B05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881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184</Words>
  <Application>Microsoft Office PowerPoint</Application>
  <PresentationFormat>Presentación en pantalla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Daniela Sanchez paez Leidy Johana Gaviria correa 10*2</vt:lpstr>
      <vt:lpstr>Presentación de PowerPoint</vt:lpstr>
      <vt:lpstr>Virus bomba de tiempo</vt:lpstr>
      <vt:lpstr>Virus zombie</vt:lpstr>
      <vt:lpstr>virus big ware</vt:lpstr>
      <vt:lpstr>Virus falso </vt:lpstr>
      <vt:lpstr>Gracias ……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Daniela Sanchez paez Leidy Johana Gaviria correa 10*2</dc:title>
  <dc:creator>IE GABRIEL GARCIA MARQUEZ </dc:creator>
  <cp:lastModifiedBy>IE GABRIEL GARCIA MARQUEZ </cp:lastModifiedBy>
  <cp:revision>7</cp:revision>
  <dcterms:created xsi:type="dcterms:W3CDTF">2012-08-16T17:59:36Z</dcterms:created>
  <dcterms:modified xsi:type="dcterms:W3CDTF">2012-08-16T19:03:09Z</dcterms:modified>
</cp:coreProperties>
</file>